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04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68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01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1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89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1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70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4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9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7C1F0-63FA-4AA6-BF04-2770371D28F4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55B26-7C33-49B4-8F66-C2B3DBC3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6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574853"/>
              </p:ext>
            </p:extLst>
          </p:nvPr>
        </p:nvGraphicFramePr>
        <p:xfrm>
          <a:off x="96012" y="182880"/>
          <a:ext cx="8963407" cy="553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852"/>
                <a:gridCol w="3650171"/>
                <a:gridCol w="3072384"/>
              </a:tblGrid>
              <a:tr h="31920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Objectives 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Research questions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Activities </a:t>
                      </a:r>
                      <a:endParaRPr lang="en-US" sz="1500" dirty="0"/>
                    </a:p>
                  </a:txBody>
                  <a:tcPr marL="68580" marR="68580"/>
                </a:tc>
              </a:tr>
              <a:tr h="31920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(Development)</a:t>
                      </a:r>
                    </a:p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Impact at scale of sustainable intensification options achieved within and beyond Africa</a:t>
                      </a:r>
                      <a:r>
                        <a:rPr lang="en-US" sz="1500" b="1" baseline="0" dirty="0" smtClean="0">
                          <a:solidFill>
                            <a:srgbClr val="FF0000"/>
                          </a:solidFill>
                        </a:rPr>
                        <a:t> RISING intervention  communities</a:t>
                      </a:r>
                      <a:endParaRPr lang="en-US" sz="15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aseline="0" dirty="0" smtClean="0"/>
                        <a:t>1 Inclusive and functioning R4D platforms strengthened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aseline="0" dirty="0" smtClean="0"/>
                        <a:t>2 Strategic communication for effective dissemination of project outputs in place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aseline="0" dirty="0" smtClean="0"/>
                        <a:t>3 Synergies with leverage opportunities with development actors (NGOs, private and public sectors) Built and strengthened </a:t>
                      </a:r>
                    </a:p>
                    <a:p>
                      <a:endParaRPr lang="en-US" sz="1500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 Building the facilitation skills of the R4D platform leaders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 Facilitate the R4D platforms temporarily until facilitation capacity is built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 Identify and engage relevant and potential partners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 Organize fairs, forums, field days to create awareness on proven SI options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 Engage in  dialogue with policy maker s and other strategic development partners on  SI options to enhance  scaling of project outputs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 Enter into formal agreements with development partners to enhance scaling of  </a:t>
                      </a:r>
                      <a:r>
                        <a:rPr lang="en-US" sz="15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outputs</a:t>
                      </a: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518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139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15</cp:revision>
  <dcterms:created xsi:type="dcterms:W3CDTF">2016-02-18T11:03:41Z</dcterms:created>
  <dcterms:modified xsi:type="dcterms:W3CDTF">2016-02-18T15:03:44Z</dcterms:modified>
</cp:coreProperties>
</file>